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3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2E1E-4CCD-DC48-B97E-EF5D67D6A221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3A6E-C002-634F-8201-7D216C4F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2E1E-4CCD-DC48-B97E-EF5D67D6A221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3A6E-C002-634F-8201-7D216C4F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2E1E-4CCD-DC48-B97E-EF5D67D6A221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3A6E-C002-634F-8201-7D216C4F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6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2E1E-4CCD-DC48-B97E-EF5D67D6A221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3A6E-C002-634F-8201-7D216C4F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2E1E-4CCD-DC48-B97E-EF5D67D6A221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3A6E-C002-634F-8201-7D216C4F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2E1E-4CCD-DC48-B97E-EF5D67D6A221}" type="datetimeFigureOut">
              <a:rPr lang="en-US" smtClean="0"/>
              <a:t>7/7/15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3A6E-C002-634F-8201-7D216C4F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7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2E1E-4CCD-DC48-B97E-EF5D67D6A221}" type="datetimeFigureOut">
              <a:rPr lang="en-US" smtClean="0"/>
              <a:t>7/7/15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3A6E-C002-634F-8201-7D216C4F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2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2E1E-4CCD-DC48-B97E-EF5D67D6A221}" type="datetimeFigureOut">
              <a:rPr lang="en-US" smtClean="0"/>
              <a:t>7/7/15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3A6E-C002-634F-8201-7D216C4F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8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2E1E-4CCD-DC48-B97E-EF5D67D6A221}" type="datetimeFigureOut">
              <a:rPr lang="en-US" smtClean="0"/>
              <a:t>7/7/15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3A6E-C002-634F-8201-7D216C4F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3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2E1E-4CCD-DC48-B97E-EF5D67D6A221}" type="datetimeFigureOut">
              <a:rPr lang="en-US" smtClean="0"/>
              <a:t>7/7/15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3A6E-C002-634F-8201-7D216C4F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2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2E1E-4CCD-DC48-B97E-EF5D67D6A221}" type="datetimeFigureOut">
              <a:rPr lang="en-US" smtClean="0"/>
              <a:t>7/7/15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3A6E-C002-634F-8201-7D216C4F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4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2E1E-4CCD-DC48-B97E-EF5D67D6A221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33A6E-C002-634F-8201-7D216C4F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microsoft.com/office/2007/relationships/hdphoto" Target="../media/hdphoto2.wdp"/><Relationship Id="rId9" Type="http://schemas.microsoft.com/office/2007/relationships/hdphoto" Target="../media/hdphoto3.wdp"/><Relationship Id="rId1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09238"/>
              </p:ext>
            </p:extLst>
          </p:nvPr>
        </p:nvGraphicFramePr>
        <p:xfrm>
          <a:off x="1" y="-193090"/>
          <a:ext cx="9143999" cy="705109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23999"/>
                <a:gridCol w="1492250"/>
                <a:gridCol w="1555750"/>
                <a:gridCol w="1619250"/>
                <a:gridCol w="1449917"/>
                <a:gridCol w="1502833"/>
              </a:tblGrid>
              <a:tr h="1604156">
                <a:tc gridSpan="6">
                  <a:txBody>
                    <a:bodyPr/>
                    <a:lstStyle/>
                    <a:p>
                      <a:r>
                        <a:rPr lang="en-US" sz="4400" b="1" i="0" dirty="0" smtClean="0">
                          <a:latin typeface="Chalkboard"/>
                          <a:cs typeface="Chalkboard"/>
                        </a:rPr>
                        <a:t>LUNCHBOX: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smtClean="0">
                          <a:latin typeface="Chalkduster"/>
                          <a:cs typeface="Chalkduster"/>
                        </a:rPr>
                        <a:t>#KIDZSTYLE</a:t>
                      </a:r>
                    </a:p>
                    <a:p>
                      <a:r>
                        <a:rPr lang="en-US" sz="1800" b="0" i="0" baseline="0" dirty="0" smtClean="0">
                          <a:latin typeface="Chalkboard"/>
                          <a:cs typeface="Chalkboard"/>
                        </a:rPr>
                        <a:t>Add your choices to the family shopping list! CHECK the snacks that will be providing your source of energy </a:t>
                      </a:r>
                      <a:r>
                        <a:rPr lang="en-US" sz="1800" b="0" i="0" baseline="0" dirty="0" smtClean="0">
                          <a:latin typeface="Chalkboard"/>
                          <a:cs typeface="Chalkboard"/>
                        </a:rPr>
                        <a:t>for a </a:t>
                      </a:r>
                      <a:r>
                        <a:rPr lang="en-US" sz="1800" b="0" i="0" baseline="0" dirty="0" smtClean="0">
                          <a:latin typeface="Chalkboard"/>
                          <a:cs typeface="Chalkboard"/>
                        </a:rPr>
                        <a:t>fun-filled day!</a:t>
                      </a:r>
                      <a:endParaRPr lang="en-US" sz="1600" b="0" i="0" dirty="0">
                        <a:latin typeface="Chalkboard"/>
                        <a:cs typeface="Chalkboard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19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Add</a:t>
                      </a:r>
                      <a:r>
                        <a:rPr lang="en-US" sz="1300" baseline="0" dirty="0" smtClean="0"/>
                        <a:t> Your</a:t>
                      </a:r>
                      <a:r>
                        <a:rPr lang="en-US" sz="1300" dirty="0" smtClean="0"/>
                        <a:t> Favorite: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3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93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295" y="5323040"/>
            <a:ext cx="1426455" cy="1312710"/>
            <a:chOff x="98639" y="5325762"/>
            <a:chExt cx="1639328" cy="1427442"/>
          </a:xfrm>
        </p:grpSpPr>
        <p:pic>
          <p:nvPicPr>
            <p:cNvPr id="13" name="Picture 12" descr="Shared Files:Maguire Files:FPR ACTIVE :BBU:SARA LEE:Images:sara-lee-corp-logo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29" y="5325762"/>
              <a:ext cx="936538" cy="71236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14" name="Picture 13" descr="Macintosh HD:Users:cturner:Desktop:little-bites-logo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862"/>
            <a:stretch/>
          </p:blipFill>
          <p:spPr bwMode="auto">
            <a:xfrm>
              <a:off x="98639" y="5961065"/>
              <a:ext cx="924726" cy="7921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570572" y="5327472"/>
            <a:ext cx="1361011" cy="1308278"/>
            <a:chOff x="98639" y="5325762"/>
            <a:chExt cx="1639328" cy="1427442"/>
          </a:xfrm>
        </p:grpSpPr>
        <p:pic>
          <p:nvPicPr>
            <p:cNvPr id="21" name="Picture 20" descr="Shared Files:Maguire Files:FPR ACTIVE :BBU:SARA LEE:Images:sara-lee-corp-logo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29" y="5325762"/>
              <a:ext cx="936538" cy="71236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22" name="Picture 21" descr="Macintosh HD:Users:cturner:Desktop:little-bites-logo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862"/>
            <a:stretch/>
          </p:blipFill>
          <p:spPr bwMode="auto">
            <a:xfrm>
              <a:off x="98639" y="5961065"/>
              <a:ext cx="924726" cy="7921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088460" y="5323040"/>
            <a:ext cx="1409457" cy="1312710"/>
            <a:chOff x="98639" y="5325762"/>
            <a:chExt cx="1639328" cy="1427442"/>
          </a:xfrm>
        </p:grpSpPr>
        <p:pic>
          <p:nvPicPr>
            <p:cNvPr id="24" name="Picture 23" descr="Shared Files:Maguire Files:FPR ACTIVE :BBU:SARA LEE:Images:sara-lee-corp-logo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29" y="5325762"/>
              <a:ext cx="936538" cy="71236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25" name="Picture 24" descr="Macintosh HD:Users:cturner:Desktop:little-bites-logo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862"/>
            <a:stretch/>
          </p:blipFill>
          <p:spPr bwMode="auto">
            <a:xfrm>
              <a:off x="98639" y="5961065"/>
              <a:ext cx="924726" cy="7921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680286" y="5324401"/>
            <a:ext cx="1447464" cy="1311349"/>
            <a:chOff x="98639" y="5325762"/>
            <a:chExt cx="1639328" cy="1427442"/>
          </a:xfrm>
        </p:grpSpPr>
        <p:pic>
          <p:nvPicPr>
            <p:cNvPr id="27" name="Picture 26" descr="Shared Files:Maguire Files:FPR ACTIVE :BBU:SARA LEE:Images:sara-lee-corp-logo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29" y="5325762"/>
              <a:ext cx="936538" cy="71236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28" name="Picture 27" descr="Macintosh HD:Users:cturner:Desktop:little-bites-logo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862"/>
            <a:stretch/>
          </p:blipFill>
          <p:spPr bwMode="auto">
            <a:xfrm>
              <a:off x="98639" y="5961065"/>
              <a:ext cx="924726" cy="7921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6260067" y="5327472"/>
            <a:ext cx="1360405" cy="1427442"/>
            <a:chOff x="98639" y="5325762"/>
            <a:chExt cx="1639328" cy="1427442"/>
          </a:xfrm>
        </p:grpSpPr>
        <p:pic>
          <p:nvPicPr>
            <p:cNvPr id="30" name="Picture 29" descr="Shared Files:Maguire Files:FPR ACTIVE :BBU:SARA LEE:Images:sara-lee-corp-logo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29" y="5325762"/>
              <a:ext cx="936538" cy="71236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31" name="Picture 30" descr="Macintosh HD:Users:cturner:Desktop:little-bites-logo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862"/>
            <a:stretch/>
          </p:blipFill>
          <p:spPr bwMode="auto">
            <a:xfrm>
              <a:off x="98639" y="5961065"/>
              <a:ext cx="924726" cy="7921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-69608" y="1790487"/>
            <a:ext cx="1302446" cy="3439377"/>
            <a:chOff x="164398" y="1795485"/>
            <a:chExt cx="1302446" cy="34393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31190" r="17234"/>
            <a:stretch/>
          </p:blipFill>
          <p:spPr>
            <a:xfrm>
              <a:off x="887996" y="3897663"/>
              <a:ext cx="566647" cy="8239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57160" t="50877" r="22524" b="28629"/>
            <a:stretch/>
          </p:blipFill>
          <p:spPr>
            <a:xfrm>
              <a:off x="289749" y="2213452"/>
              <a:ext cx="456200" cy="4602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533" b="92267" l="51667" r="73067">
                          <a14:foregroundMark x1="62333" y1="81867" x2="62333" y2="81867"/>
                          <a14:foregroundMark x1="70200" y1="90133" x2="70200" y2="90133"/>
                          <a14:foregroundMark x1="59067" y1="81867" x2="59067" y2="81867"/>
                          <a14:foregroundMark x1="58333" y1="82933" x2="58333" y2="82933"/>
                        </a14:backgroundRemoval>
                      </a14:imgEffect>
                    </a14:imgLayer>
                  </a14:imgProps>
                </a:ext>
              </a:extLst>
            </a:blip>
            <a:srcRect l="50444" t="74837" r="24386" b="7725"/>
            <a:stretch/>
          </p:blipFill>
          <p:spPr>
            <a:xfrm>
              <a:off x="164398" y="3407909"/>
              <a:ext cx="706902" cy="4897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9636" t="72614" r="65622" b="9948"/>
            <a:stretch/>
          </p:blipFill>
          <p:spPr>
            <a:xfrm>
              <a:off x="265090" y="4636906"/>
              <a:ext cx="505517" cy="5979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40785" t="65718" r="39438" b="16844"/>
            <a:stretch/>
          </p:blipFill>
          <p:spPr>
            <a:xfrm>
              <a:off x="949257" y="1795485"/>
              <a:ext cx="517587" cy="4563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31012" t="43830" r="56942" b="23740"/>
            <a:stretch/>
          </p:blipFill>
          <p:spPr>
            <a:xfrm>
              <a:off x="1023365" y="2540603"/>
              <a:ext cx="332383" cy="89484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420560" y="1919012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8516" y="2343439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0560" y="2958212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88516" y="3553484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0560" y="4280132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88516" y="4935884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25005" y="5664764"/>
            <a:ext cx="244150" cy="1971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30509" y="6252284"/>
            <a:ext cx="244150" cy="1971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87431" y="5664764"/>
            <a:ext cx="244150" cy="1971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55387" y="6235315"/>
            <a:ext cx="244150" cy="1971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49849" y="5664764"/>
            <a:ext cx="244150" cy="1971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996357" y="6252284"/>
            <a:ext cx="244150" cy="1971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11097" y="5664764"/>
            <a:ext cx="244150" cy="1971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3203" y="6252284"/>
            <a:ext cx="244150" cy="1971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11573" y="5664764"/>
            <a:ext cx="244150" cy="1971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323581" y="6235315"/>
            <a:ext cx="244150" cy="1971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531269" y="1790487"/>
            <a:ext cx="1302446" cy="3439377"/>
            <a:chOff x="164398" y="1795485"/>
            <a:chExt cx="1302446" cy="3439377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4"/>
            <a:srcRect l="31190" r="17234"/>
            <a:stretch/>
          </p:blipFill>
          <p:spPr>
            <a:xfrm>
              <a:off x="887996" y="3897663"/>
              <a:ext cx="566647" cy="823998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5"/>
            <a:srcRect l="57160" t="50877" r="22524" b="28629"/>
            <a:stretch/>
          </p:blipFill>
          <p:spPr>
            <a:xfrm>
              <a:off x="289749" y="2213452"/>
              <a:ext cx="456200" cy="46021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533" b="92267" l="51667" r="73067">
                          <a14:foregroundMark x1="62333" y1="81867" x2="62333" y2="81867"/>
                          <a14:foregroundMark x1="70200" y1="90133" x2="70200" y2="90133"/>
                          <a14:foregroundMark x1="59067" y1="81867" x2="59067" y2="81867"/>
                          <a14:foregroundMark x1="58333" y1="82933" x2="58333" y2="82933"/>
                        </a14:backgroundRemoval>
                      </a14:imgEffect>
                    </a14:imgLayer>
                  </a14:imgProps>
                </a:ext>
              </a:extLst>
            </a:blip>
            <a:srcRect l="50444" t="74837" r="24386" b="7725"/>
            <a:stretch/>
          </p:blipFill>
          <p:spPr>
            <a:xfrm>
              <a:off x="164398" y="3407909"/>
              <a:ext cx="706902" cy="48975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5"/>
            <a:srcRect l="19636" t="72614" r="65622" b="9948"/>
            <a:stretch/>
          </p:blipFill>
          <p:spPr>
            <a:xfrm>
              <a:off x="265090" y="4636906"/>
              <a:ext cx="505517" cy="59795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/>
            <a:srcRect l="40785" t="65718" r="39438" b="16844"/>
            <a:stretch/>
          </p:blipFill>
          <p:spPr>
            <a:xfrm>
              <a:off x="949257" y="1795485"/>
              <a:ext cx="517587" cy="45639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5"/>
            <a:srcRect l="31012" t="43830" r="56942" b="23740"/>
            <a:stretch/>
          </p:blipFill>
          <p:spPr>
            <a:xfrm>
              <a:off x="1023365" y="2540603"/>
              <a:ext cx="332383" cy="894840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420560" y="1919012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88516" y="2343439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0560" y="2958212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88516" y="3553484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0560" y="4280132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088516" y="4935884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049157" y="1782386"/>
            <a:ext cx="1302446" cy="3439377"/>
            <a:chOff x="164398" y="1795485"/>
            <a:chExt cx="1302446" cy="3439377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4"/>
            <a:srcRect l="31190" r="17234"/>
            <a:stretch/>
          </p:blipFill>
          <p:spPr>
            <a:xfrm>
              <a:off x="887996" y="3897663"/>
              <a:ext cx="566647" cy="82399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5"/>
            <a:srcRect l="57160" t="50877" r="22524" b="28629"/>
            <a:stretch/>
          </p:blipFill>
          <p:spPr>
            <a:xfrm>
              <a:off x="289749" y="2213452"/>
              <a:ext cx="456200" cy="46021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33" b="92267" l="51667" r="73067">
                          <a14:foregroundMark x1="62333" y1="81867" x2="62333" y2="81867"/>
                          <a14:foregroundMark x1="70200" y1="90133" x2="70200" y2="90133"/>
                          <a14:foregroundMark x1="59067" y1="81867" x2="59067" y2="81867"/>
                          <a14:foregroundMark x1="58333" y1="82933" x2="58333" y2="82933"/>
                        </a14:backgroundRemoval>
                      </a14:imgEffect>
                    </a14:imgLayer>
                  </a14:imgProps>
                </a:ext>
              </a:extLst>
            </a:blip>
            <a:srcRect l="50444" t="74837" r="24386" b="7725"/>
            <a:stretch/>
          </p:blipFill>
          <p:spPr>
            <a:xfrm>
              <a:off x="164398" y="3407909"/>
              <a:ext cx="706902" cy="48975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5"/>
            <a:srcRect l="19636" t="72614" r="65622" b="9948"/>
            <a:stretch/>
          </p:blipFill>
          <p:spPr>
            <a:xfrm>
              <a:off x="265090" y="4636906"/>
              <a:ext cx="505517" cy="59795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5"/>
            <a:srcRect l="40785" t="65718" r="39438" b="16844"/>
            <a:stretch/>
          </p:blipFill>
          <p:spPr>
            <a:xfrm>
              <a:off x="949257" y="1795485"/>
              <a:ext cx="517587" cy="45639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5"/>
            <a:srcRect l="31012" t="43830" r="56942" b="23740"/>
            <a:stretch/>
          </p:blipFill>
          <p:spPr>
            <a:xfrm>
              <a:off x="1023365" y="2540603"/>
              <a:ext cx="332383" cy="894840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420560" y="1919012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88516" y="2343439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0560" y="2958212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88516" y="3553484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20560" y="4280132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88516" y="4935884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54935" y="1820696"/>
            <a:ext cx="1302446" cy="3439377"/>
            <a:chOff x="164398" y="1795485"/>
            <a:chExt cx="1302446" cy="3439377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4"/>
            <a:srcRect l="31190" r="17234"/>
            <a:stretch/>
          </p:blipFill>
          <p:spPr>
            <a:xfrm>
              <a:off x="887996" y="3897663"/>
              <a:ext cx="566647" cy="823998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5"/>
            <a:srcRect l="57160" t="50877" r="22524" b="28629"/>
            <a:stretch/>
          </p:blipFill>
          <p:spPr>
            <a:xfrm>
              <a:off x="289749" y="2213452"/>
              <a:ext cx="456200" cy="46021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5533" b="92267" l="51667" r="73067">
                          <a14:foregroundMark x1="62333" y1="81867" x2="62333" y2="81867"/>
                          <a14:foregroundMark x1="70200" y1="90133" x2="70200" y2="90133"/>
                          <a14:foregroundMark x1="59067" y1="81867" x2="59067" y2="81867"/>
                          <a14:foregroundMark x1="58333" y1="82933" x2="58333" y2="82933"/>
                        </a14:backgroundRemoval>
                      </a14:imgEffect>
                    </a14:imgLayer>
                  </a14:imgProps>
                </a:ext>
              </a:extLst>
            </a:blip>
            <a:srcRect l="50444" t="74837" r="24386" b="7725"/>
            <a:stretch/>
          </p:blipFill>
          <p:spPr>
            <a:xfrm>
              <a:off x="164398" y="3407909"/>
              <a:ext cx="706902" cy="48975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5"/>
            <a:srcRect l="19636" t="72614" r="65622" b="9948"/>
            <a:stretch/>
          </p:blipFill>
          <p:spPr>
            <a:xfrm>
              <a:off x="265090" y="4636906"/>
              <a:ext cx="505517" cy="597956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5"/>
            <a:srcRect l="40785" t="65718" r="39438" b="16844"/>
            <a:stretch/>
          </p:blipFill>
          <p:spPr>
            <a:xfrm>
              <a:off x="949257" y="1795485"/>
              <a:ext cx="517587" cy="45639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5"/>
            <a:srcRect l="31012" t="43830" r="56942" b="23740"/>
            <a:stretch/>
          </p:blipFill>
          <p:spPr>
            <a:xfrm>
              <a:off x="1023365" y="2540603"/>
              <a:ext cx="332383" cy="894840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>
            <a:xfrm>
              <a:off x="420560" y="1919012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088516" y="2343439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20560" y="2958212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088516" y="3553484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20560" y="4280132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8516" y="4935884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55411" y="1818726"/>
            <a:ext cx="1302446" cy="3439377"/>
            <a:chOff x="164398" y="1795485"/>
            <a:chExt cx="1302446" cy="3439377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4"/>
            <a:srcRect l="31190" r="17234"/>
            <a:stretch/>
          </p:blipFill>
          <p:spPr>
            <a:xfrm>
              <a:off x="887996" y="3897663"/>
              <a:ext cx="566647" cy="823998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5"/>
            <a:srcRect l="57160" t="50877" r="22524" b="28629"/>
            <a:stretch/>
          </p:blipFill>
          <p:spPr>
            <a:xfrm>
              <a:off x="289749" y="2213452"/>
              <a:ext cx="456200" cy="460211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5533" b="92267" l="51667" r="73067">
                          <a14:foregroundMark x1="62333" y1="81867" x2="62333" y2="81867"/>
                          <a14:foregroundMark x1="70200" y1="90133" x2="70200" y2="90133"/>
                          <a14:foregroundMark x1="59067" y1="81867" x2="59067" y2="81867"/>
                          <a14:foregroundMark x1="58333" y1="82933" x2="58333" y2="82933"/>
                        </a14:backgroundRemoval>
                      </a14:imgEffect>
                    </a14:imgLayer>
                  </a14:imgProps>
                </a:ext>
              </a:extLst>
            </a:blip>
            <a:srcRect l="50444" t="74837" r="24386" b="7725"/>
            <a:stretch/>
          </p:blipFill>
          <p:spPr>
            <a:xfrm>
              <a:off x="164398" y="3407909"/>
              <a:ext cx="706902" cy="489754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5"/>
            <a:srcRect l="19636" t="72614" r="65622" b="9948"/>
            <a:stretch/>
          </p:blipFill>
          <p:spPr>
            <a:xfrm>
              <a:off x="265090" y="4636906"/>
              <a:ext cx="505517" cy="597956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5"/>
            <a:srcRect l="40785" t="65718" r="39438" b="16844"/>
            <a:stretch/>
          </p:blipFill>
          <p:spPr>
            <a:xfrm>
              <a:off x="949257" y="1795485"/>
              <a:ext cx="517587" cy="45639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5"/>
            <a:srcRect l="31012" t="43830" r="56942" b="23740"/>
            <a:stretch/>
          </p:blipFill>
          <p:spPr>
            <a:xfrm>
              <a:off x="1023365" y="2540603"/>
              <a:ext cx="332383" cy="894840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420560" y="1919012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088516" y="2343439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20560" y="2958212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088516" y="3553484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20560" y="4280132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088516" y="4935884"/>
              <a:ext cx="244150" cy="197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7370711" y="1143777"/>
            <a:ext cx="177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PRINTER-FRIENDLY CONTENT</a:t>
            </a:r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789333" y="2147082"/>
            <a:ext cx="1195917" cy="0"/>
          </a:xfrm>
          <a:prstGeom prst="line">
            <a:avLst/>
          </a:prstGeom>
          <a:ln w="1905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789333" y="2701773"/>
            <a:ext cx="1195917" cy="0"/>
          </a:xfrm>
          <a:prstGeom prst="line">
            <a:avLst/>
          </a:prstGeom>
          <a:ln w="1905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789333" y="3183486"/>
            <a:ext cx="1195917" cy="0"/>
          </a:xfrm>
          <a:prstGeom prst="line">
            <a:avLst/>
          </a:prstGeom>
          <a:ln w="1905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789333" y="3696744"/>
            <a:ext cx="1195917" cy="0"/>
          </a:xfrm>
          <a:prstGeom prst="line">
            <a:avLst/>
          </a:prstGeom>
          <a:ln w="1905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789333" y="4246283"/>
            <a:ext cx="1195917" cy="0"/>
          </a:xfrm>
          <a:prstGeom prst="line">
            <a:avLst/>
          </a:prstGeom>
          <a:ln w="1905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789333" y="4746872"/>
            <a:ext cx="1195917" cy="0"/>
          </a:xfrm>
          <a:prstGeom prst="line">
            <a:avLst/>
          </a:prstGeom>
          <a:ln w="1905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789333" y="5327472"/>
            <a:ext cx="1195917" cy="0"/>
          </a:xfrm>
          <a:prstGeom prst="line">
            <a:avLst/>
          </a:prstGeom>
          <a:ln w="1905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7789333" y="5861928"/>
            <a:ext cx="1195917" cy="0"/>
          </a:xfrm>
          <a:prstGeom prst="line">
            <a:avLst/>
          </a:prstGeom>
          <a:ln w="1905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7789333" y="6449448"/>
            <a:ext cx="1195917" cy="0"/>
          </a:xfrm>
          <a:prstGeom prst="line">
            <a:avLst/>
          </a:prstGeom>
          <a:ln w="1905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847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44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Freeman PR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Chidere Igwe</dc:creator>
  <cp:lastModifiedBy>Chidere Igwe</cp:lastModifiedBy>
  <cp:revision>11</cp:revision>
  <cp:lastPrinted>2015-06-26T15:15:59Z</cp:lastPrinted>
  <dcterms:created xsi:type="dcterms:W3CDTF">2015-06-26T14:17:49Z</dcterms:created>
  <dcterms:modified xsi:type="dcterms:W3CDTF">2015-07-07T20:23:37Z</dcterms:modified>
</cp:coreProperties>
</file>